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65" r:id="rId5"/>
    <p:sldId id="266" r:id="rId6"/>
    <p:sldId id="271" r:id="rId7"/>
    <p:sldId id="267" r:id="rId8"/>
    <p:sldId id="269" r:id="rId9"/>
    <p:sldId id="270" r:id="rId10"/>
    <p:sldId id="272" r:id="rId11"/>
    <p:sldId id="273" r:id="rId12"/>
    <p:sldId id="259" r:id="rId13"/>
    <p:sldId id="261" r:id="rId14"/>
    <p:sldId id="262" r:id="rId15"/>
    <p:sldId id="263" r:id="rId16"/>
    <p:sldId id="274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99" autoAdjust="0"/>
    <p:restoredTop sz="94660"/>
  </p:normalViewPr>
  <p:slideViewPr>
    <p:cSldViewPr snapToGrid="0">
      <p:cViewPr varScale="1">
        <p:scale>
          <a:sx n="86" d="100"/>
          <a:sy n="86" d="100"/>
        </p:scale>
        <p:origin x="102" y="17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77641-E27B-493A-A9AB-F71907CC8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3E415F-3C3C-4EC6-92EE-EBC3FA9D6E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0426A5-CFA4-4393-86CB-6533939FF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F12524-DB53-455B-94E7-593CA6C1F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7981F9F-76CB-408C-808E-E213B994B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5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541384-D82E-44AE-A4CF-BE502CE5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A010E05-31EC-4382-B648-842391DBE9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2A476D-DED6-47A9-8A30-677E2E92C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B18C52-ADAC-434B-80E6-D8995DBFA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1F6A64-4A37-4237-B03A-9C60C3E59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0686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8222755-4BDA-4073-969D-9C2132736A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8EC2A58-DB7B-4E15-BFB5-A58E59AF63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0D9729-686B-4E66-9995-7C97CD7D5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734EF6-61F8-4D32-8885-4D4EE9F4A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4A4EC5-2EA5-43E7-B499-009C1AB20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0803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1CAC60-1466-4AA4-9122-06520FA31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16B0EA-E44B-4635-B522-13C90DB3E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9BABCD-15BF-4742-99B3-884481517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306E79-9647-4630-A789-14C8A1D86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AC98489-82DD-4FDE-B64F-6B1C33DA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0825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2860B3-1851-428A-92E4-C7DA73F40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8693C8-315C-4B2C-899E-392781348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91C8FA-2478-4A7C-A22E-6D56F8AB2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00D303-5826-4511-BF87-062AD3AFC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7233EB-41D8-44DF-BC49-9C40B1D70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8724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A17A78-30A7-4CD9-BEF0-2E00EF82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8170FA-2A41-415B-9868-85DA1B842D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871FAE7-EC64-4E98-BC64-BBBC78666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9A0CF6-72E0-419F-93E1-0397A4416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4429BC-958D-4B5C-A52D-1C4DCAA87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2BFE29-EC49-4C32-A4D2-7D7EEB9D6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1033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D60B04-4DE5-4E95-895D-7E580017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A8499EA-AF36-4109-AD83-E0FC0C33D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1DF4D3-1FB5-4ADD-A1F6-B2D1EEB5EB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8C2A3A5-89AA-4C1F-9D27-68177E4AFD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B065497-4571-4AA8-BAD0-0D3FC551B9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5BB871D-A6C1-47A8-969A-5B6826532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E3BDD88-77BC-4257-93D4-A8DB5CDB5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BE3BA6A-0B51-45AF-B529-5EBE3422F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806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0B1FFD-09B2-49D4-A1F5-380551D78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1DB108D-7E53-43BF-A582-3BCBF5F43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2601012-A0A0-4013-A3B1-FD15478D8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0E46890-46E2-43DE-BD71-8C4634F57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4961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0FAD930-1E20-4D6F-BB66-398C352F7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D1A5AB7-5D98-4517-A933-DACE15F4A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7CB0D50-C794-4109-9555-D137FEA81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672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1DD82C-151A-4C35-8216-27CCE0F1F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614F9B-9C68-4964-A107-D5FEAF451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35103E-A446-40BA-B5F9-4A02BCB2F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53724F0-C764-4EDF-A8F0-02378FF15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D0783BA-5A9D-40E2-9B9E-F39F42249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F1BB668-99A4-4657-BBF5-B74D42DC9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7921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B16C76-B396-446F-BD9C-96DC1DFDB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2E6DB34-56C5-45A1-B10E-EC5F310B3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D6B72F7-74A0-4BEB-8E73-AC2F53A96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8989DED-5680-4B9A-A10F-A418009F8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24B4CBE-3C03-4A65-9A09-611FF5881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CEACF4B-B121-4E8A-9E84-3F085463D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8712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6E95D8-40F9-4553-B728-C9C8D5E9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012DA8F-D9C2-4AE6-8EF7-50AA4B6B0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3EAF30-84D8-44B7-A6D8-C326906AF3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33643-D9F4-46E5-AA51-47D5A14155AB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678110-03B1-475E-AF44-5BE2DDF04F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D1536E-6266-4A27-863D-29F0EFB59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147BD-2B4F-4A47-B4AC-52F2E8811F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1310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nyuchilas/cubic" TargetMode="External"/><Relationship Id="rId2" Type="http://schemas.openxmlformats.org/officeDocument/2006/relationships/hyperlink" Target="https://cubic.tk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habr.com/ru/articles/371661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E8A9B9-DA84-487C-82C6-2C78A80CC2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58592"/>
            <a:ext cx="9144000" cy="940816"/>
          </a:xfrm>
          <a:blipFill>
            <a:blip r:embed="rId2">
              <a:alphaModFix amt="0"/>
            </a:blip>
            <a:stretch>
              <a:fillRect/>
            </a:stretch>
          </a:blipFill>
        </p:spPr>
        <p:txBody>
          <a:bodyPr>
            <a:normAutofit fontScale="90000"/>
          </a:bodyPr>
          <a:lstStyle/>
          <a:p>
            <a:r>
              <a:rPr lang="en-US" dirty="0"/>
              <a:t>Cubic – </a:t>
            </a:r>
            <a:r>
              <a:rPr lang="ru-RU" dirty="0"/>
              <a:t>Игра с абстракциями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D862623-BD6F-4B53-BEFC-E2BCCC3396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344" y="6339142"/>
            <a:ext cx="13045440" cy="409130"/>
          </a:xfrm>
        </p:spPr>
        <p:txBody>
          <a:bodyPr>
            <a:noAutofit/>
          </a:bodyPr>
          <a:lstStyle/>
          <a:p>
            <a:r>
              <a:rPr lang="ru-RU" dirty="0"/>
              <a:t>Автор и руководитель работы: Кейер Александр Петрович, 1</a:t>
            </a:r>
            <a:r>
              <a:rPr lang="en-US" dirty="0"/>
              <a:t>1</a:t>
            </a:r>
            <a:r>
              <a:rPr lang="ru-RU" dirty="0"/>
              <a:t>А, ГБОУ Школа № 199</a:t>
            </a:r>
          </a:p>
        </p:txBody>
      </p:sp>
    </p:spTree>
    <p:extLst>
      <p:ext uri="{BB962C8B-B14F-4D97-AF65-F5344CB8AC3E}">
        <p14:creationId xmlns:p14="http://schemas.microsoft.com/office/powerpoint/2010/main" val="1135807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D8893E-238D-40F1-A547-EAFF765D26CA}"/>
              </a:ext>
            </a:extLst>
          </p:cNvPr>
          <p:cNvSpPr txBox="1"/>
          <p:nvPr/>
        </p:nvSpPr>
        <p:spPr>
          <a:xfrm>
            <a:off x="0" y="89208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/>
              <a:t>Визуальный блок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AC94C6-6A3B-496A-9991-399136469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91" y="57403"/>
            <a:ext cx="3391373" cy="81926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197D99-B2A1-4CA8-B925-EC5A211D03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576689" y="89208"/>
            <a:ext cx="3530520" cy="819264"/>
          </a:xfrm>
          <a:prstGeom prst="rect">
            <a:avLst/>
          </a:prstGeom>
        </p:spPr>
      </p:pic>
      <p:pic>
        <p:nvPicPr>
          <p:cNvPr id="6" name="untitledd">
            <a:hlinkClick r:id="" action="ppaction://media"/>
            <a:extLst>
              <a:ext uri="{FF2B5EF4-FFF2-40B4-BE49-F238E27FC236}">
                <a16:creationId xmlns:a16="http://schemas.microsoft.com/office/drawing/2014/main" id="{E8902CC2-93B7-4824-8EFC-C0FB686F6C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1635" y="958090"/>
            <a:ext cx="10488729" cy="589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408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3D40C87-32EA-4896-9122-539182EA2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966" y="156575"/>
            <a:ext cx="7010067" cy="654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795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74996D-7F99-4AA5-8B0E-D18DBB1AA243}"/>
              </a:ext>
            </a:extLst>
          </p:cNvPr>
          <p:cNvSpPr txBox="1"/>
          <p:nvPr/>
        </p:nvSpPr>
        <p:spPr>
          <a:xfrm>
            <a:off x="138169" y="71937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Оснащение и </a:t>
            </a:r>
            <a:endParaRPr lang="en-US" sz="4000" dirty="0"/>
          </a:p>
          <a:p>
            <a:r>
              <a:rPr lang="ru-RU" sz="4000" dirty="0"/>
              <a:t>оборудование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8DDF5F-8602-4E3D-9FD1-01D86B1488D4}"/>
              </a:ext>
            </a:extLst>
          </p:cNvPr>
          <p:cNvSpPr txBox="1"/>
          <p:nvPr/>
        </p:nvSpPr>
        <p:spPr>
          <a:xfrm>
            <a:off x="168649" y="1849057"/>
            <a:ext cx="11912600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ПК с установленным ПО (</a:t>
            </a:r>
            <a:r>
              <a:rPr lang="en-US" sz="2400" dirty="0"/>
              <a:t>VS Code</a:t>
            </a:r>
            <a:r>
              <a:rPr lang="ru-RU" sz="2400" dirty="0"/>
              <a:t>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Характеристики: 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RAM – 16GB, 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CPU – </a:t>
            </a:r>
            <a:r>
              <a:rPr lang="ru-RU" sz="2400" dirty="0"/>
              <a:t>8 ядер, 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ОС – </a:t>
            </a:r>
            <a:r>
              <a:rPr lang="en-US" sz="2400" dirty="0"/>
              <a:t>Windows 10 Pro 64bit, 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SSD – 500GB</a:t>
            </a:r>
            <a:r>
              <a:rPr lang="ru-RU" sz="2400" dirty="0"/>
              <a:t> </a:t>
            </a:r>
          </a:p>
        </p:txBody>
      </p:sp>
      <p:sp>
        <p:nvSpPr>
          <p:cNvPr id="4" name="AutoShape 4" descr="Figma — Википедия">
            <a:extLst>
              <a:ext uri="{FF2B5EF4-FFF2-40B4-BE49-F238E27FC236}">
                <a16:creationId xmlns:a16="http://schemas.microsoft.com/office/drawing/2014/main" id="{EF5DE0B4-BC52-4985-9EA5-52242D3118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726366" cy="3726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10" descr="Figma — Википедия">
            <a:extLst>
              <a:ext uri="{FF2B5EF4-FFF2-40B4-BE49-F238E27FC236}">
                <a16:creationId xmlns:a16="http://schemas.microsoft.com/office/drawing/2014/main" id="{FC450028-0658-40FB-956E-65FBE90762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31" y="5653994"/>
            <a:ext cx="11912600" cy="221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GitHub Pages</a:t>
            </a:r>
            <a:endParaRPr lang="ru-RU" sz="2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5A7FCCE-89F0-4C40-8A9E-2EF359BBC4CA}"/>
              </a:ext>
            </a:extLst>
          </p:cNvPr>
          <p:cNvSpPr/>
          <p:nvPr/>
        </p:nvSpPr>
        <p:spPr>
          <a:xfrm>
            <a:off x="138169" y="1447037"/>
            <a:ext cx="34509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/>
              <a:t>Среда разработки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1E15114-AF84-46F0-8F99-2579ECC10E1B}"/>
              </a:ext>
            </a:extLst>
          </p:cNvPr>
          <p:cNvSpPr/>
          <p:nvPr/>
        </p:nvSpPr>
        <p:spPr>
          <a:xfrm>
            <a:off x="110751" y="5259780"/>
            <a:ext cx="37047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/>
              <a:t>Среда эксплуатации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B182218-0095-4F00-9F04-55808232C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840" y="0"/>
            <a:ext cx="6488169" cy="671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96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12CB56-E711-44D5-A3C4-B0035198B2D2}"/>
              </a:ext>
            </a:extLst>
          </p:cNvPr>
          <p:cNvSpPr txBox="1"/>
          <p:nvPr/>
        </p:nvSpPr>
        <p:spPr>
          <a:xfrm>
            <a:off x="139700" y="12266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Результаты работы/выводы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0741A9-FFE5-47D8-9459-EE00B11D7339}"/>
              </a:ext>
            </a:extLst>
          </p:cNvPr>
          <p:cNvSpPr txBox="1"/>
          <p:nvPr/>
        </p:nvSpPr>
        <p:spPr>
          <a:xfrm>
            <a:off x="165100" y="830549"/>
            <a:ext cx="1191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Была разработана небольшая сюжетная игра, которая будет помогать заинтересовавшемуся ею человеку, развивать мышление</a:t>
            </a:r>
          </a:p>
        </p:txBody>
      </p:sp>
    </p:spTree>
    <p:extLst>
      <p:ext uri="{BB962C8B-B14F-4D97-AF65-F5344CB8AC3E}">
        <p14:creationId xmlns:p14="http://schemas.microsoft.com/office/powerpoint/2010/main" val="899048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F3E030-3199-469D-A3EE-5F3B0B42D5A5}"/>
              </a:ext>
            </a:extLst>
          </p:cNvPr>
          <p:cNvSpPr txBox="1"/>
          <p:nvPr/>
        </p:nvSpPr>
        <p:spPr>
          <a:xfrm>
            <a:off x="139700" y="12266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Перспективы дальнейшей разработки темы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41273B-A887-4391-AF0F-352DE11C6359}"/>
              </a:ext>
            </a:extLst>
          </p:cNvPr>
          <p:cNvSpPr txBox="1"/>
          <p:nvPr/>
        </p:nvSpPr>
        <p:spPr>
          <a:xfrm>
            <a:off x="190989" y="830549"/>
            <a:ext cx="1191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Создание серии мультфильмов для популяризации игры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C543EB-8617-43C6-B97C-CDE904127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6720" y="3193020"/>
            <a:ext cx="7423201" cy="41755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A065A54-80A6-44BC-8B8A-E1A19FA0AD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320" y="1417320"/>
            <a:ext cx="5440680" cy="544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01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284F120-D1F0-420B-BAC9-F7B9CB6D9FDF}"/>
              </a:ext>
            </a:extLst>
          </p:cNvPr>
          <p:cNvSpPr/>
          <p:nvPr/>
        </p:nvSpPr>
        <p:spPr>
          <a:xfrm>
            <a:off x="139700" y="830549"/>
            <a:ext cx="338951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hlinkClick r:id="rId2"/>
              </a:rPr>
              <a:t>https://cubic.tk</a:t>
            </a:r>
            <a:endParaRPr lang="ru-RU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4FA668-243E-4A8C-978B-4D951CEC2927}"/>
              </a:ext>
            </a:extLst>
          </p:cNvPr>
          <p:cNvSpPr txBox="1"/>
          <p:nvPr/>
        </p:nvSpPr>
        <p:spPr>
          <a:xfrm>
            <a:off x="139700" y="12266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Демонстрация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FFDB73-8423-4201-B867-09507CCD33B9}"/>
              </a:ext>
            </a:extLst>
          </p:cNvPr>
          <p:cNvSpPr txBox="1"/>
          <p:nvPr/>
        </p:nvSpPr>
        <p:spPr>
          <a:xfrm>
            <a:off x="139700" y="162380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Полезная информация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B92F00-4B36-4F21-9B6C-F178EEF52743}"/>
              </a:ext>
            </a:extLst>
          </p:cNvPr>
          <p:cNvSpPr txBox="1"/>
          <p:nvPr/>
        </p:nvSpPr>
        <p:spPr>
          <a:xfrm>
            <a:off x="139700" y="2246321"/>
            <a:ext cx="1219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hlinkClick r:id="rId3"/>
              </a:rPr>
              <a:t>https://github.com/sanyuchilas/cubic</a:t>
            </a:r>
            <a:r>
              <a:rPr lang="ru-RU" sz="4000" dirty="0"/>
              <a:t> - репозиторий</a:t>
            </a:r>
          </a:p>
          <a:p>
            <a:r>
              <a:rPr lang="en-US" sz="4000" dirty="0">
                <a:hlinkClick r:id="rId4"/>
              </a:rPr>
              <a:t>https://habr.com/ru/articles/371661/</a:t>
            </a:r>
            <a:r>
              <a:rPr lang="ru-RU" sz="4000" dirty="0"/>
              <a:t> - статья</a:t>
            </a:r>
          </a:p>
          <a:p>
            <a:endParaRPr lang="en-US" sz="4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371665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44EEF6A-B0E4-48E8-AA4C-F9836F098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697266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A36B93-3A85-4DD5-A7A9-E61DA8C43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976" y="0"/>
            <a:ext cx="6323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593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0718E0-AE34-4614-BC2A-1F978FD67925}"/>
              </a:ext>
            </a:extLst>
          </p:cNvPr>
          <p:cNvSpPr txBox="1"/>
          <p:nvPr/>
        </p:nvSpPr>
        <p:spPr>
          <a:xfrm>
            <a:off x="139700" y="12266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Цель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F6C4B4-D692-4E31-B118-D837EEF7C595}"/>
              </a:ext>
            </a:extLst>
          </p:cNvPr>
          <p:cNvSpPr txBox="1"/>
          <p:nvPr/>
        </p:nvSpPr>
        <p:spPr>
          <a:xfrm>
            <a:off x="217759" y="830549"/>
            <a:ext cx="115467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Целью данного проекта является разработка продукта, помогающего людям развивать мышление</a:t>
            </a:r>
          </a:p>
        </p:txBody>
      </p:sp>
      <p:pic>
        <p:nvPicPr>
          <p:cNvPr id="1028" name="Picture 4" descr="https://avatars.mds.yandex.net/i?id=396fde0a9200fdf4454b32c54416bc825ec74261-8265302-images-thumbs&amp;n=13">
            <a:extLst>
              <a:ext uri="{FF2B5EF4-FFF2-40B4-BE49-F238E27FC236}">
                <a16:creationId xmlns:a16="http://schemas.microsoft.com/office/drawing/2014/main" id="{B07CDA70-0DA7-48F5-BFE5-0DF2F02E9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284" y="1823007"/>
            <a:ext cx="4477431" cy="4477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6861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44FF42-BE39-4DFB-9F87-99382EA732C5}"/>
              </a:ext>
            </a:extLst>
          </p:cNvPr>
          <p:cNvSpPr txBox="1"/>
          <p:nvPr/>
        </p:nvSpPr>
        <p:spPr>
          <a:xfrm>
            <a:off x="139700" y="12266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Задачи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698EAED-8C3E-46A9-81D5-88E6F5AE25EB}"/>
              </a:ext>
            </a:extLst>
          </p:cNvPr>
          <p:cNvSpPr/>
          <p:nvPr/>
        </p:nvSpPr>
        <p:spPr>
          <a:xfrm>
            <a:off x="-273514" y="830549"/>
            <a:ext cx="12191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2400" dirty="0"/>
              <a:t>Изучить общую работу человеческого мышления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z="2400" dirty="0"/>
              <a:t>Разработать соответствующий продукт</a:t>
            </a:r>
          </a:p>
        </p:txBody>
      </p:sp>
      <p:pic>
        <p:nvPicPr>
          <p:cNvPr id="1026" name="Picture 2" descr="https://avatars.mds.yandex.net/i?id=72a2f0e75abb2b676547f00fa0a796a8e03cfc9d-4275701-images-thumbs&amp;n=13">
            <a:extLst>
              <a:ext uri="{FF2B5EF4-FFF2-40B4-BE49-F238E27FC236}">
                <a16:creationId xmlns:a16="http://schemas.microsoft.com/office/drawing/2014/main" id="{915ECD96-5FE0-4D31-9630-9600EC4CA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4056" y="2633749"/>
            <a:ext cx="3123887" cy="334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8865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4B6F2F1-6952-497F-8256-E6884178D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734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1B66800-E2E3-4A87-99AB-61EC1225A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42" y="514319"/>
            <a:ext cx="11983916" cy="634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467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AA1237-D060-40B8-9ED2-8A5861C22D11}"/>
              </a:ext>
            </a:extLst>
          </p:cNvPr>
          <p:cNvSpPr txBox="1"/>
          <p:nvPr/>
        </p:nvSpPr>
        <p:spPr>
          <a:xfrm>
            <a:off x="139700" y="12266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Актуальность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41B0293-C59E-471A-B52A-5BBBD100F946}"/>
              </a:ext>
            </a:extLst>
          </p:cNvPr>
          <p:cNvSpPr/>
          <p:nvPr/>
        </p:nvSpPr>
        <p:spPr>
          <a:xfrm>
            <a:off x="-273514" y="830549"/>
            <a:ext cx="12191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ru-RU" sz="2400" dirty="0"/>
              <a:t>В современном мире информация является не только лучшим другом, но и опаснейшим врагом, поэтому человек должен уметь с ней работать</a:t>
            </a:r>
          </a:p>
        </p:txBody>
      </p:sp>
      <p:pic>
        <p:nvPicPr>
          <p:cNvPr id="2050" name="Picture 2" descr="https://avatars.mds.yandex.net/i?id=9dee0cf7fde7bb764bc751014fcd2bfb5c79ae6b-8312144-images-thumbs&amp;n=13">
            <a:extLst>
              <a:ext uri="{FF2B5EF4-FFF2-40B4-BE49-F238E27FC236}">
                <a16:creationId xmlns:a16="http://schemas.microsoft.com/office/drawing/2014/main" id="{3932ACF3-D876-45F6-982C-C1928F99C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834" y="2044928"/>
            <a:ext cx="8588382" cy="4813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6822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9AAF6BE-B002-4E23-8CA7-103139656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85444" cy="436331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0F962E0-2819-4532-B7C1-808429BC9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5444" y="0"/>
            <a:ext cx="6606556" cy="452204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D0FCF5-6CE6-4B2A-A1B9-90607C2D28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09543"/>
            <a:ext cx="12192000" cy="274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234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F5D3DA6-3A33-44A2-AB70-5385A2500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61" y="111512"/>
            <a:ext cx="9903678" cy="663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968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72ABF5-533E-49DD-AC5B-3D7657DD8458}"/>
              </a:ext>
            </a:extLst>
          </p:cNvPr>
          <p:cNvSpPr txBox="1"/>
          <p:nvPr/>
        </p:nvSpPr>
        <p:spPr>
          <a:xfrm>
            <a:off x="0" y="136727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/>
              <a:t>Текстовый блок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F12CE0B-148F-4E7F-9A2B-BE725C6F8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610" y="0"/>
            <a:ext cx="2984251" cy="109306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409CB8B-8A14-438D-B0B9-ADA518FAF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653204" y="0"/>
            <a:ext cx="3038578" cy="112774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1DCF612-D9C2-46BF-B0D1-D1ADA813A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2950" y="1040225"/>
            <a:ext cx="12277900" cy="586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57050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2468</TotalTime>
  <Words>170</Words>
  <Application>Microsoft Office PowerPoint</Application>
  <PresentationFormat>Широкоэкранный</PresentationFormat>
  <Paragraphs>31</Paragraphs>
  <Slides>16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Cubic – Игра с абстракциями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Александр К.</dc:creator>
  <cp:lastModifiedBy>Александр К.</cp:lastModifiedBy>
  <cp:revision>113</cp:revision>
  <dcterms:created xsi:type="dcterms:W3CDTF">2022-02-09T18:49:23Z</dcterms:created>
  <dcterms:modified xsi:type="dcterms:W3CDTF">2023-04-21T08:28:01Z</dcterms:modified>
</cp:coreProperties>
</file>

<file path=docProps/thumbnail.jpeg>
</file>